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1" r:id="rId1"/>
    <p:sldMasterId id="2147484470" r:id="rId2"/>
  </p:sldMasterIdLst>
  <p:notesMasterIdLst>
    <p:notesMasterId r:id="rId11"/>
  </p:notesMasterIdLst>
  <p:sldIdLst>
    <p:sldId id="4118" r:id="rId3"/>
    <p:sldId id="4208" r:id="rId4"/>
    <p:sldId id="4119" r:id="rId5"/>
    <p:sldId id="4120" r:id="rId6"/>
    <p:sldId id="4121" r:id="rId7"/>
    <p:sldId id="4122" r:id="rId8"/>
    <p:sldId id="4123" r:id="rId9"/>
    <p:sldId id="412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80" autoAdjust="0"/>
    <p:restoredTop sz="86427" autoAdjust="0"/>
  </p:normalViewPr>
  <p:slideViewPr>
    <p:cSldViewPr>
      <p:cViewPr varScale="1">
        <p:scale>
          <a:sx n="67" d="100"/>
          <a:sy n="67" d="100"/>
        </p:scale>
        <p:origin x="90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E258-27CD-4DD4-836B-35D7D76E8F4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6D58D-73E1-45E2-A2D2-15A601E4D6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1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C778-A013-416C-AB69-937B9A51C29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B9A1-9479-4C4C-A681-5CD7C39186A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90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E721-184D-46BA-8931-32CC824E14A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58EA4-51F7-4B4D-BC9F-76FAEB65186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27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9E7ECE-75A5-45A2-9679-4E908F3A7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DA170F5-7A96-49F5-8412-039911025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034E1C-359D-4222-9838-C76C09CD9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3A09A4-3267-4834-8774-EC9E421F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E997D2-BD33-406D-8DB8-7AF7E919E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970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95E1DE-DC9E-4AD4-97C0-60F3694EE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4ACAD4-1DA0-4A90-BF14-C7690753C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FC3800-FD09-43BF-91A2-68025AAD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F82D8C-DEBB-4359-9D1D-861E44342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D9FA4F-7700-4FE7-B6E8-9F1CDDAE9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392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C772D2-DB8D-4E3D-9C7A-46F3C3EF2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FD8056-B9CC-4CFC-9B50-6C9D9BE93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9EEF04-A86E-4899-8F25-028F43A98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6C5F9B-2518-4DBC-803A-EB7F60EA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877ADD-D766-4087-AC35-552F0EE17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256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48FAB5-0C2D-43B3-8BEA-BC9D7247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FDD0BC-2523-4CC5-AAFC-402D38A7C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7857822-F221-460F-B54D-CDC8E01C7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C3C3E4-EECE-4F33-94A4-3B5A95C3E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450F7DA-0D5B-4DA3-9171-E2810104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EBA645-C54C-4DB6-8A14-430641C6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834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7D7091-00BC-4599-8578-EDFEB35F2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455E36-2A65-46C2-A169-C6A725949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9972DDE-F900-4A7E-ADCE-06326EF21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8327E1-FECE-43F3-A416-CF8602D62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4933BDD-21E5-4A90-81A4-BCF08E396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D137C60-08EF-45BE-8836-80554611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8634BEA-B2FD-43CB-B6E7-E544DD07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457741D-4E96-4D41-A72D-2D5F12F1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85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AD1355-D7AC-4994-BB13-78947A38F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60EB443-3FE4-4A1F-B7B4-984BBBC39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803126B-7305-427D-891F-F2C5F5AA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BCB9E09-554B-4378-9E68-8A0A8847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212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E705333-2694-4915-81AA-6B932A6C6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C911AB3-E2D5-4221-BCDD-C919E8AF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FDC69FA-1299-4FF2-8133-557BF18D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975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C7B4A7-41DC-4D7D-BDB3-8BE1A1487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320974-AB66-421F-A2AC-16E30157C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7F298CF-3FAD-4079-9FBF-A6280F2C1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220DD-242F-4CD6-B9F0-3674C9249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4E7501-FB37-4D40-B99A-3B66E0949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D9C8980-F8B4-4B72-A6AD-D01D32AAF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46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C7BB-1279-47E2-9299-29F91522930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5623-359E-4DE2-BC15-1AA857C24C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976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D5DF64-9FFD-4288-8B76-A7C2B55A1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6B74A72-4CCC-4ADF-9AFA-2C18887372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3E8FE86-421C-4394-AFEC-DC4F54687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C81ED71-7CAA-4158-B46C-DCEC37E9B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4EEEBE-B8F2-46D8-BE44-A1C51FE14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C0AA58-D48B-4E85-8129-23CF1AD38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690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1F6ECF-E4F1-4D88-98B1-7F17562BC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42C1F0-CA9A-402B-90B5-BD0742F2E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59E551-FFA5-4F0C-A33D-CC606755C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2A828F-B1A7-4934-BA89-D50FB8E3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A731F2-7C2F-4B48-BDB0-26C9DD769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71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F438070-9BE0-4D5C-ACB3-51313C5E9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0E6F819-EA46-40B8-90E9-CAB9B41B1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2798E0-D447-4EC2-8256-010614E87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4F4905-93A5-4D18-9F1A-A96E36F87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53D480-3374-4A17-9FD4-3C89B644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2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38F5-89E5-4CE0-8A0A-09711763CA2F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3DD2B-6C86-48E2-83C3-3ACDC3AEC87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52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BBA3-BEF1-42BF-9A88-8F04410E5D5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204CA-1BE7-4347-8275-0861B372DBE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30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B541-FA55-4FB5-8A2F-972D67A3288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7C521-B290-4054-A836-FB2D1732880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32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8E34-E615-466D-8AAC-1DF5C4572D9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BEB63-5E56-454F-801E-C704BA21C1F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58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8446-462C-4AD5-BA18-F987D60BB32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CE8A8-9A34-4B3D-A2F1-F2A7AF8DEEB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2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B4CC3-E899-4780-A3B7-2994075196A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473BE-BDC0-49E7-8190-A4A691526CE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10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26CD-C11D-434A-BECE-78F71EABD36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9DFBC-54C2-4E9E-ACB8-92D9496F8CF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63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5C38859-910D-47AC-9142-5C7701112705}" type="datetimeFigureOut">
              <a:rPr kumimoji="1" lang="zh-TW" altLang="en-US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2019/4/16</a:t>
            </a:fld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6B27D7E-C783-4ECE-9AF0-29DB6E4345E8}" type="slidenum">
              <a:rPr kumimoji="1" lang="zh-TW" altLang="en-US">
                <a:cs typeface="+mn-cs"/>
              </a:rPr>
              <a:pPr/>
              <a:t>‹#›</a:t>
            </a:fld>
            <a:endParaRPr kumimoji="1" lang="zh-TW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34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1E8D7F4-11C0-4FF7-A462-691154FDB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598A34-8201-41FC-AB2F-FED4C93F1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808FF9-71E7-4586-84E8-B7086665B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4/16/2019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FAF7C5-ADEE-4913-9610-D59CB4968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CC52C6-7467-47CF-A11C-B30A6679C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810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1" r:id="rId1"/>
    <p:sldLayoutId id="2147484472" r:id="rId2"/>
    <p:sldLayoutId id="2147484473" r:id="rId3"/>
    <p:sldLayoutId id="2147484474" r:id="rId4"/>
    <p:sldLayoutId id="2147484475" r:id="rId5"/>
    <p:sldLayoutId id="2147484476" r:id="rId6"/>
    <p:sldLayoutId id="2147484477" r:id="rId7"/>
    <p:sldLayoutId id="2147484478" r:id="rId8"/>
    <p:sldLayoutId id="2147484479" r:id="rId9"/>
    <p:sldLayoutId id="2147484480" r:id="rId10"/>
    <p:sldLayoutId id="214748448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81BAFC-5622-4D91-A01D-D938EFFA1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  <a:cs typeface="Calibri Light"/>
              </a:rPr>
              <a:t>鲜花盛开                                      </a:t>
            </a:r>
            <a:r>
              <a:rPr lang="ko-KR" altLang="en-US" dirty="0" err="1">
                <a:ea typeface="맑은 고딕"/>
                <a:cs typeface="Calibri Light"/>
              </a:rPr>
              <a:t>Jworship</a:t>
            </a:r>
            <a:r>
              <a:rPr lang="ko-KR" altLang="en-US" dirty="0">
                <a:ea typeface="맑은 고딕"/>
                <a:cs typeface="Calibri Light"/>
              </a:rPr>
              <a:t> </a:t>
            </a:r>
            <a:r>
              <a:rPr lang="ko-KR" dirty="0">
                <a:ea typeface="맑은 고딕"/>
              </a:rPr>
              <a:t>花も</a:t>
            </a:r>
            <a:endParaRPr lang="en-US" dirty="0">
              <a:ea typeface="맑은 고딕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CA2817-5806-4862-87AC-497916408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zh-TW" altLang="en-US" sz="2700" b="1" dirty="0"/>
              <a:t>生 命 泉 湧 流 不 停 歇 淚 水 浸 濕 這 一 路 艱 險。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待 到 那 碩 果 結 滿 園，我 們 一 同 歡 欣 笑 開 顏。</a:t>
            </a:r>
          </a:p>
          <a:p>
            <a:pPr>
              <a:buNone/>
            </a:pPr>
            <a:r>
              <a:rPr lang="en-US" altLang="zh-TW" sz="2700">
                <a:latin typeface="新細明體"/>
                <a:ea typeface="新細明體"/>
                <a:cs typeface="Calibri"/>
              </a:rPr>
              <a:t>We've passed through the valley of weeping </a:t>
            </a:r>
            <a:endParaRPr lang="zh-TW"/>
          </a:p>
          <a:p>
            <a:pPr>
              <a:buNone/>
            </a:pPr>
            <a:r>
              <a:rPr lang="en-US" altLang="zh-TW" sz="2700">
                <a:latin typeface="新細明體"/>
                <a:ea typeface="新細明體"/>
                <a:cs typeface="Calibri"/>
              </a:rPr>
              <a:t>And it's now a place of many springs </a:t>
            </a:r>
            <a:endParaRPr lang="zh-TW"/>
          </a:p>
          <a:p>
            <a:pPr>
              <a:buNone/>
            </a:pPr>
            <a:r>
              <a:rPr lang="en-US" altLang="zh-TW" sz="2700">
                <a:latin typeface="新細明體"/>
                <a:ea typeface="新細明體"/>
                <a:cs typeface="Calibri"/>
              </a:rPr>
              <a:t>Can you see fruits are coming forth </a:t>
            </a:r>
            <a:endParaRPr lang="zh-TW"/>
          </a:p>
          <a:p>
            <a:pPr>
              <a:buNone/>
            </a:pPr>
            <a:r>
              <a:rPr lang="en-US" altLang="zh-TW" sz="2700">
                <a:latin typeface="新細明體"/>
                <a:ea typeface="新細明體"/>
                <a:cs typeface="Calibri"/>
              </a:rPr>
              <a:t>Soon we will laugh and celebrate </a:t>
            </a:r>
            <a:endParaRPr lang="zh-TW"/>
          </a:p>
          <a:p>
            <a:pPr marL="0" indent="0">
              <a:buNone/>
            </a:pPr>
            <a:endParaRPr lang="zh-TW" altLang="en-US" sz="2700" b="1" dirty="0">
              <a:ea typeface="新細明體"/>
              <a:cs typeface="Calibri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812" y="3674409"/>
            <a:ext cx="1627687" cy="232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91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81BAFC-5622-4D91-A01D-D938EFFA1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  <a:cs typeface="Calibri Light"/>
              </a:rPr>
              <a:t>鲜花盛开                                      </a:t>
            </a:r>
            <a:r>
              <a:rPr lang="ko-KR" altLang="en-US" dirty="0" err="1">
                <a:ea typeface="맑은 고딕"/>
                <a:cs typeface="Calibri Light"/>
              </a:rPr>
              <a:t>Jworship</a:t>
            </a:r>
            <a:r>
              <a:rPr lang="ko-KR" altLang="en-US" dirty="0">
                <a:ea typeface="맑은 고딕"/>
                <a:cs typeface="Calibri Light"/>
              </a:rPr>
              <a:t> </a:t>
            </a:r>
            <a:r>
              <a:rPr lang="ko-KR" dirty="0">
                <a:ea typeface="맑은 고딕"/>
              </a:rPr>
              <a:t>花も</a:t>
            </a:r>
            <a:endParaRPr lang="en-US" dirty="0">
              <a:ea typeface="맑은 고딕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CA2817-5806-4862-87AC-497916408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zh-TW" altLang="en-US" sz="2700" b="1" dirty="0"/>
              <a:t>生 命 泉 湧 流 不 停 歇 淚 水 浸 濕 這 一 路 艱 險。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待 到 那 碩 果 結 滿 園，我 們 一 同 歡 欣 笑 開 顏。</a:t>
            </a:r>
          </a:p>
          <a:p>
            <a:pPr>
              <a:buNone/>
            </a:pPr>
            <a:r>
              <a:rPr lang="en-US" altLang="zh-TW" sz="2700">
                <a:latin typeface="新細明體"/>
                <a:ea typeface="新細明體"/>
                <a:cs typeface="Calibri"/>
              </a:rPr>
              <a:t>We've passed through the valley of weeping </a:t>
            </a:r>
            <a:endParaRPr lang="zh-TW"/>
          </a:p>
          <a:p>
            <a:pPr>
              <a:buNone/>
            </a:pPr>
            <a:r>
              <a:rPr lang="en-US" altLang="zh-TW" sz="2700">
                <a:latin typeface="新細明體"/>
                <a:ea typeface="新細明體"/>
                <a:cs typeface="Calibri"/>
              </a:rPr>
              <a:t>And it's now a place of many springs </a:t>
            </a:r>
            <a:endParaRPr lang="zh-TW"/>
          </a:p>
          <a:p>
            <a:pPr>
              <a:buNone/>
            </a:pPr>
            <a:r>
              <a:rPr lang="en-US" altLang="zh-TW" sz="2700">
                <a:latin typeface="新細明體"/>
                <a:ea typeface="新細明體"/>
                <a:cs typeface="Calibri"/>
              </a:rPr>
              <a:t>Can you see fruits are coming forth </a:t>
            </a:r>
            <a:endParaRPr lang="zh-TW"/>
          </a:p>
          <a:p>
            <a:pPr>
              <a:buNone/>
            </a:pPr>
            <a:r>
              <a:rPr lang="en-US" altLang="zh-TW" sz="2700">
                <a:latin typeface="新細明體"/>
                <a:ea typeface="新細明體"/>
                <a:cs typeface="Calibri"/>
              </a:rPr>
              <a:t>Soon we will laugh and celebrate </a:t>
            </a:r>
            <a:endParaRPr lang="zh-TW"/>
          </a:p>
          <a:p>
            <a:pPr marL="0" indent="0">
              <a:buNone/>
            </a:pPr>
            <a:endParaRPr lang="zh-TW" altLang="en-US" sz="2700" b="1" dirty="0">
              <a:ea typeface="新細明體"/>
              <a:cs typeface="Calibri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812" y="3674409"/>
            <a:ext cx="1627687" cy="232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15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16727B-3F11-4101-AA1A-B2183E4A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dirty="0">
                <a:cs typeface="Calibri Light"/>
              </a:rPr>
              <a:t>鲜花盛开  </a:t>
            </a:r>
            <a:endParaRPr lang="ko-K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BB606C-6ECA-4AF2-BC2A-9154D4E54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51" y="192567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700" b="1" dirty="0"/>
              <a:t>花 清 香 ， 雲 徜 徉 ，微 風 拂 過 浪 花 歡 唱，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耶 穌 我 主，耶 穌 我 主，主 基 督。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天 明 歡，心 翱 翔，靈 魂 啊 自 由 歌 唱 吧 ，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恩 惠 之 主，恩 惠 之 主，恩 惠 之 主。 </a:t>
            </a:r>
            <a:br>
              <a:rPr lang="zh-TW" altLang="en-US" sz="2700" b="1" dirty="0"/>
            </a:br>
            <a:endParaRPr lang="en-US" sz="27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0E0470-8B72-4C33-944F-255BBB65A5F4}"/>
              </a:ext>
            </a:extLst>
          </p:cNvPr>
          <p:cNvSpPr txBox="1"/>
          <p:nvPr/>
        </p:nvSpPr>
        <p:spPr>
          <a:xfrm>
            <a:off x="437648" y="3768893"/>
            <a:ext cx="8373978" cy="22852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400" dirty="0">
                <a:solidFill>
                  <a:srgbClr val="333333"/>
                </a:solidFill>
                <a:latin typeface="ヒラギノ角ゴ Pro W3"/>
                <a:cs typeface="+mn-cs"/>
              </a:rPr>
              <a:t>Let the flowers, clouds, and winds And the wide open seas</a:t>
            </a:r>
            <a:endParaRPr lang="ko-KR" alt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400" dirty="0">
                <a:solidFill>
                  <a:srgbClr val="333333"/>
                </a:solidFill>
                <a:latin typeface="ヒラギノ角ゴ Pro W3"/>
                <a:cs typeface="+mn-cs"/>
              </a:rPr>
              <a:t>Sing His name Sing His name Jesus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Let the songs of our souls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Join and resound across the skies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Shout His grace Shout His grace Shout His grace 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ko-KR" sz="2400" dirty="0">
              <a:solidFill>
                <a:srgbClr val="333333"/>
              </a:solidFill>
              <a:latin typeface="ヒラギノ角ゴ Pro W3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15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277506-45B5-4F33-AB9E-05D18FAA0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dirty="0">
                <a:cs typeface="Calibri Light"/>
              </a:rPr>
              <a:t>鲜花盛开  </a:t>
            </a:r>
            <a:endParaRPr lang="ko-K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30396B-B9BB-41F7-AA5D-5EFD29A6E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796" y="2226469"/>
            <a:ext cx="8131554" cy="3263504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r>
              <a:rPr lang="zh-TW" altLang="en-US" sz="2700" b="1" dirty="0">
                <a:ea typeface="新細明體"/>
              </a:rPr>
              <a:t>晴 空 中 榮 耀 再 顯 現 ，萬 眾 矚 目 奇 跡 的 瞬 間。 </a:t>
            </a:r>
            <a:endParaRPr lang="en-US" altLang="zh-TW" sz="2700" b="1" dirty="0">
              <a:cs typeface="Calibri" panose="020F0502020204030204"/>
            </a:endParaRPr>
          </a:p>
          <a:p>
            <a:pPr marL="0" indent="0">
              <a:buNone/>
            </a:pPr>
            <a:r>
              <a:rPr lang="zh-TW" altLang="en-US" sz="2700" b="1" dirty="0"/>
              <a:t>百 花 開 芬 芳 遍 滿 地 ，榮 耀 主 耶 穌 基 督 再 來 。</a:t>
            </a:r>
          </a:p>
          <a:p>
            <a:pPr>
              <a:buNone/>
            </a:pPr>
            <a:r>
              <a:rPr lang="en-US" altLang="zh-TW" sz="2700" dirty="0">
                <a:latin typeface="新細明體"/>
                <a:ea typeface="新細明體"/>
                <a:cs typeface="Calibri" panose="020F0502020204030204"/>
              </a:rPr>
              <a:t>The time has come, heaven's opening</a:t>
            </a:r>
            <a:endParaRPr lang="zh-TW" dirty="0"/>
          </a:p>
          <a:p>
            <a:pPr>
              <a:buNone/>
            </a:pPr>
            <a:r>
              <a:rPr lang="en-US" altLang="zh-TW" sz="2700" dirty="0">
                <a:latin typeface="新細明體"/>
                <a:ea typeface="新細明體"/>
                <a:cs typeface="Calibri" panose="020F0502020204030204"/>
              </a:rPr>
              <a:t>Lift your heads, behold its beauty</a:t>
            </a:r>
            <a:endParaRPr lang="zh-TW" dirty="0"/>
          </a:p>
          <a:p>
            <a:pPr>
              <a:buNone/>
            </a:pPr>
            <a:r>
              <a:rPr lang="en-US" altLang="zh-TW" sz="2700" dirty="0">
                <a:latin typeface="新細明體"/>
                <a:ea typeface="新細明體"/>
                <a:cs typeface="Calibri" panose="020F0502020204030204"/>
              </a:rPr>
              <a:t>Can you see the flowers are blooming </a:t>
            </a:r>
            <a:endParaRPr lang="zh-TW" dirty="0"/>
          </a:p>
          <a:p>
            <a:pPr>
              <a:buNone/>
            </a:pPr>
            <a:r>
              <a:rPr lang="en-US" altLang="zh-TW" sz="2700" dirty="0">
                <a:latin typeface="新細明體"/>
                <a:ea typeface="新細明體"/>
                <a:cs typeface="Calibri" panose="020F0502020204030204"/>
              </a:rPr>
              <a:t>Oh here comes the Lord of Glory </a:t>
            </a:r>
            <a:endParaRPr lang="zh-TW" dirty="0"/>
          </a:p>
          <a:p>
            <a:pPr marL="0" indent="0">
              <a:buNone/>
            </a:pPr>
            <a:endParaRPr lang="zh-TW" altLang="en-US" sz="2700" b="1" dirty="0">
              <a:ea typeface="新細明體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1629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16727B-3F11-4101-AA1A-B2183E4A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dirty="0">
                <a:cs typeface="Calibri Light"/>
              </a:rPr>
              <a:t>鲜花盛开  </a:t>
            </a:r>
            <a:endParaRPr lang="ko-K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BB606C-6ECA-4AF2-BC2A-9154D4E54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51" y="192567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700" b="1" dirty="0"/>
              <a:t>花 清 香 ， 雲 徜 徉 ，微 風 拂 過 浪 花 歡 唱，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耶 穌 我 主，耶 穌 我 主，主 基 督。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天 明 歡，心 翱 翔，靈 魂 啊 自 由 歌 唱 吧 ，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恩 惠 之 主，恩 惠 之 主，恩 惠 之 主。 </a:t>
            </a:r>
            <a:br>
              <a:rPr lang="zh-TW" altLang="en-US" sz="2700" b="1" dirty="0"/>
            </a:br>
            <a:endParaRPr lang="en-US" sz="27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0E0470-8B72-4C33-944F-255BBB65A5F4}"/>
              </a:ext>
            </a:extLst>
          </p:cNvPr>
          <p:cNvSpPr txBox="1"/>
          <p:nvPr/>
        </p:nvSpPr>
        <p:spPr>
          <a:xfrm>
            <a:off x="437648" y="3768893"/>
            <a:ext cx="8373978" cy="22852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400" dirty="0">
                <a:solidFill>
                  <a:srgbClr val="333333"/>
                </a:solidFill>
                <a:latin typeface="ヒラギノ角ゴ Pro W3"/>
                <a:cs typeface="+mn-cs"/>
              </a:rPr>
              <a:t>Let the flowers, clouds, and winds And the wide open seas</a:t>
            </a:r>
            <a:endParaRPr lang="ko-KR" alt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400" dirty="0">
                <a:solidFill>
                  <a:srgbClr val="333333"/>
                </a:solidFill>
                <a:latin typeface="ヒラギノ角ゴ Pro W3"/>
                <a:cs typeface="+mn-cs"/>
              </a:rPr>
              <a:t>Sing His name Sing His name Jesus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Let the songs of our souls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Join and resound across the skies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Shout His grace Shout His grace Shout His grace 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ko-KR" sz="2400" dirty="0">
              <a:solidFill>
                <a:srgbClr val="333333"/>
              </a:solidFill>
              <a:latin typeface="ヒラギノ角ゴ Pro W3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7411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16727B-3F11-4101-AA1A-B2183E4A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cs typeface="Calibri Light"/>
              </a:rPr>
              <a:t>鲜花盛开 </a:t>
            </a:r>
            <a:endParaRPr lang="ko-K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BB606C-6ECA-4AF2-BC2A-9154D4E54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51" y="192567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700" b="1" dirty="0"/>
              <a:t>花 清 香 ， 雲 徜 徉 ，微 風 拂 過 浪 花 歡 唱，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耶 穌 我 主，耶 穌 我 主，主 基 督。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天 明 歡，心 翱 翔，靈 魂 啊 自 由 歌 唱 吧 ，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恩 惠 之 主，恩 惠 之 主，恩 惠 之 主。 </a:t>
            </a:r>
            <a:br>
              <a:rPr lang="zh-TW" altLang="en-US" sz="2700" b="1" dirty="0"/>
            </a:br>
            <a:endParaRPr lang="en-US" sz="27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0E0470-8B72-4C33-944F-255BBB65A5F4}"/>
              </a:ext>
            </a:extLst>
          </p:cNvPr>
          <p:cNvSpPr txBox="1"/>
          <p:nvPr/>
        </p:nvSpPr>
        <p:spPr>
          <a:xfrm>
            <a:off x="437648" y="3768893"/>
            <a:ext cx="8373978" cy="22852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400" dirty="0">
                <a:solidFill>
                  <a:srgbClr val="333333"/>
                </a:solidFill>
                <a:latin typeface="ヒラギノ角ゴ Pro W3"/>
                <a:cs typeface="+mn-cs"/>
              </a:rPr>
              <a:t>Let the flowers, clouds, and winds And the wide open seas</a:t>
            </a:r>
            <a:endParaRPr lang="ko-KR" alt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400" dirty="0">
                <a:solidFill>
                  <a:srgbClr val="333333"/>
                </a:solidFill>
                <a:latin typeface="ヒラギノ角ゴ Pro W3"/>
                <a:cs typeface="+mn-cs"/>
              </a:rPr>
              <a:t>Sing His name Sing His name Jesus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Let the songs of our souls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Join and resound across the skies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Shout His grace Shout His grace Shout His grace 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ko-KR" sz="2400" dirty="0">
              <a:solidFill>
                <a:srgbClr val="333333"/>
              </a:solidFill>
              <a:latin typeface="ヒラギノ角ゴ Pro W3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101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16727B-3F11-4101-AA1A-B2183E4A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cs typeface="Calibri Light"/>
              </a:rPr>
              <a:t>鲜花盛开 </a:t>
            </a:r>
            <a:endParaRPr lang="ko-K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BB606C-6ECA-4AF2-BC2A-9154D4E54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51" y="192567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700" b="1" dirty="0"/>
              <a:t>花 清 香 ， 雲 徜 徉 ，微 風 拂 過 浪 花 歡 唱，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耶 穌 我 主，耶 穌 我 主，主 基 督。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天 明 歡，心 翱 翔，靈 魂 啊 自 由 歌 唱 吧 ， </a:t>
            </a:r>
            <a:endParaRPr lang="en-US" altLang="zh-TW" sz="2700" b="1" dirty="0"/>
          </a:p>
          <a:p>
            <a:pPr marL="0" indent="0">
              <a:buNone/>
            </a:pPr>
            <a:r>
              <a:rPr lang="zh-TW" altLang="en-US" sz="2700" b="1" dirty="0"/>
              <a:t>恩 惠 之 主，恩 惠 之 主，恩 惠 之 主。 </a:t>
            </a:r>
            <a:br>
              <a:rPr lang="zh-TW" altLang="en-US" sz="2700" b="1" dirty="0"/>
            </a:br>
            <a:endParaRPr lang="en-US" sz="27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0E0470-8B72-4C33-944F-255BBB65A5F4}"/>
              </a:ext>
            </a:extLst>
          </p:cNvPr>
          <p:cNvSpPr txBox="1"/>
          <p:nvPr/>
        </p:nvSpPr>
        <p:spPr>
          <a:xfrm>
            <a:off x="437648" y="3768893"/>
            <a:ext cx="8373978" cy="22852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400" dirty="0">
                <a:solidFill>
                  <a:srgbClr val="333333"/>
                </a:solidFill>
                <a:latin typeface="ヒラギノ角ゴ Pro W3"/>
                <a:cs typeface="+mn-cs"/>
              </a:rPr>
              <a:t>Let the flowers, clouds, and winds And the wide open seas</a:t>
            </a:r>
            <a:endParaRPr lang="ko-KR" alt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400" dirty="0">
                <a:solidFill>
                  <a:srgbClr val="333333"/>
                </a:solidFill>
                <a:latin typeface="ヒラギノ角ゴ Pro W3"/>
                <a:cs typeface="+mn-cs"/>
              </a:rPr>
              <a:t>Sing His name Sing His name Jesus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Let the songs of our souls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Join and resound across the skies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ヒラギノ角ゴ Pro W3"/>
                <a:ea typeface="맑은 고딕"/>
                <a:cs typeface="+mn-cs"/>
              </a:rPr>
              <a:t>Shout His grace Shout His grace Shout His grace 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ko-KR" sz="2400" dirty="0">
              <a:solidFill>
                <a:srgbClr val="333333"/>
              </a:solidFill>
              <a:latin typeface="ヒラギノ角ゴ Pro W3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137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3CA690-EB55-46AB-8109-60C52DC4C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cs typeface="Calibri Light"/>
              </a:rPr>
              <a:t>鲜花盛开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55FCEA-FDD5-45DE-A2D2-90569544B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zh-TW" altLang="en-US" sz="2700" b="1" dirty="0"/>
              <a:t>恩 惠 之 主，恩 惠 之 主</a:t>
            </a:r>
            <a:r>
              <a:rPr lang="en-US" altLang="zh-TW" sz="2700" b="1" dirty="0"/>
              <a:t>,</a:t>
            </a:r>
            <a:r>
              <a:rPr lang="zh-TW" altLang="en-US" sz="2700" b="1" dirty="0"/>
              <a:t>耶 穌</a:t>
            </a:r>
            <a:endParaRPr lang="en-US" altLang="zh-TW" sz="2700" b="1" dirty="0">
              <a:cs typeface="Calibri" panose="020F0502020204030204"/>
            </a:endParaRPr>
          </a:p>
          <a:p>
            <a:r>
              <a:rPr lang="en-US" sz="2700" dirty="0">
                <a:latin typeface="新細明體"/>
                <a:ea typeface="新細明體"/>
              </a:rPr>
              <a:t>Shout His grace Shout His grace, Jesus</a:t>
            </a:r>
            <a:endParaRPr lang="zh-TW" altLang="en-US" sz="2700" b="1" dirty="0">
              <a:ea typeface="新細明體"/>
              <a:cs typeface="Calibri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812" y="3674409"/>
            <a:ext cx="1627687" cy="232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494189"/>
      </p:ext>
    </p:extLst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469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맑은 고딕</vt:lpstr>
      <vt:lpstr>新細明體</vt:lpstr>
      <vt:lpstr>Arial</vt:lpstr>
      <vt:lpstr>Calibri</vt:lpstr>
      <vt:lpstr>Calibri Light</vt:lpstr>
      <vt:lpstr>ヒラギノ角ゴ Pro W3</vt:lpstr>
      <vt:lpstr>自訂設計</vt:lpstr>
      <vt:lpstr>8_Office Theme</vt:lpstr>
      <vt:lpstr>鲜花盛开                                      Jworship 花も</vt:lpstr>
      <vt:lpstr>鲜花盛开                                      Jworship 花も</vt:lpstr>
      <vt:lpstr>鲜花盛开  </vt:lpstr>
      <vt:lpstr>鲜花盛开  </vt:lpstr>
      <vt:lpstr>鲜花盛开  </vt:lpstr>
      <vt:lpstr>鲜花盛开 </vt:lpstr>
      <vt:lpstr>鲜花盛开 </vt:lpstr>
      <vt:lpstr>鲜花盛开 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177</cp:revision>
  <dcterms:created xsi:type="dcterms:W3CDTF">2012-02-03T13:37:34Z</dcterms:created>
  <dcterms:modified xsi:type="dcterms:W3CDTF">2019-04-17T01:10:12Z</dcterms:modified>
</cp:coreProperties>
</file>